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3687-AED5-469A-AA3C-A597B27D589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ABF9A-6B9B-4157-ADD4-D5F1D69EF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SELF Model provides such a framework in that it offers four categories for focus and intervention with both clients and families and the organization itself.</a:t>
            </a:r>
          </a:p>
          <a:p>
            <a:endParaRPr lang="en-US" dirty="0" smtClean="0"/>
          </a:p>
          <a:p>
            <a:r>
              <a:rPr lang="en-US" dirty="0" smtClean="0"/>
              <a:t>It provides a simple accessible language for all of the people working together toward the change with comprehensive and universal categories: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SAFETY: physical, psychological, social and moral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EMOTION MANAGEMENT: recognizing and handling feelings in non-harmful ways.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LOSS: acknowledging and grieving past losses or traumas and committing to work against getting stuck in the past while recognizing that all change involves loss.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FUTURE: re-establishing the capacity for choice and engaging in new behaviors rather than repeating old patterns.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3784" y="4473892"/>
            <a:ext cx="6340517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r>
              <a:rPr lang="en-US" dirty="0" smtClean="0"/>
              <a:t>In this film clip, </a:t>
            </a:r>
            <a:r>
              <a:rPr lang="en-US" dirty="0" err="1" smtClean="0"/>
              <a:t>Seabiscuit</a:t>
            </a:r>
            <a:r>
              <a:rPr lang="en-US" dirty="0" smtClean="0"/>
              <a:t> experiences a number of kinds of trauma: being separated from his mother, losing his family, and being hit (abused) by trainers, etc.</a:t>
            </a:r>
          </a:p>
          <a:p>
            <a:endParaRPr lang="en-US" dirty="0"/>
          </a:p>
          <a:p>
            <a:r>
              <a:rPr lang="en-US" dirty="0" smtClean="0"/>
              <a:t>As a result of his traumas, </a:t>
            </a:r>
            <a:r>
              <a:rPr lang="en-US" dirty="0" err="1" smtClean="0"/>
              <a:t>Seabiscuit</a:t>
            </a:r>
            <a:r>
              <a:rPr lang="en-US" dirty="0" smtClean="0"/>
              <a:t> experiences depression, lack of interest in activities, anger, irritability, and he feels “on edge”.  It is hard for </a:t>
            </a:r>
            <a:r>
              <a:rPr lang="en-US" dirty="0" err="1" smtClean="0"/>
              <a:t>Seabiscuit</a:t>
            </a:r>
            <a:r>
              <a:rPr lang="en-US" dirty="0" smtClean="0"/>
              <a:t> to trust others. </a:t>
            </a:r>
          </a:p>
          <a:p>
            <a:endParaRPr lang="en-US" dirty="0"/>
          </a:p>
          <a:p>
            <a:r>
              <a:rPr lang="en-US" dirty="0" smtClean="0"/>
              <a:t>Sometimes people who experience trauma feel angry and may act with aggression or violence.  A common phrase to describe this is “hurt people, hurt people.”  In this scene, </a:t>
            </a:r>
            <a:r>
              <a:rPr lang="en-US" dirty="0" err="1" smtClean="0"/>
              <a:t>Seabiscuit</a:t>
            </a:r>
            <a:r>
              <a:rPr lang="en-US" dirty="0" smtClean="0"/>
              <a:t> and the Jockey are both aggressive with others because they have been hurt.  People who have been hurt often need loving care in order to recover from their traumas.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19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5995" y="4473892"/>
            <a:ext cx="6363885" cy="3660458"/>
          </a:xfrm>
        </p:spPr>
        <p:txBody>
          <a:bodyPr/>
          <a:lstStyle/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PHYSICAL: 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No violence to others in any form: physical, emotional, verbal, or sexual.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Absence of suicidality/self-destructive behavior.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Absence of substance abuse.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Healthy, safe, relational sexual behavior.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Avoidance of risk-taking behavior.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Good health practices.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Healthy, nonviolent disciplinary practices.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PSYCHOLOGICAL:  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Self-protection.  Self-esteem.  Self-empowerment.  Self-control.   Self-discipline.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endParaRPr lang="en-US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SOCIAL: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 Safe attachments.  Safety in the group.  Social responsibility.  Exercise of responsible authority.</a:t>
            </a: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endParaRPr lang="en-US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535"/>
              </a:spcBef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MORAL:  </a:t>
            </a: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 Do the right thing. </a:t>
            </a:r>
            <a:endParaRPr lang="en-US" altLang="en-US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2627" y="4473892"/>
            <a:ext cx="6395043" cy="4280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8205" y="4473892"/>
            <a:ext cx="6418411" cy="3660458"/>
          </a:xfrm>
        </p:spPr>
        <p:txBody>
          <a:bodyPr/>
          <a:lstStyle/>
          <a:p>
            <a:pPr marL="174708" indent="-174708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Grieving – acknowledging the past.</a:t>
            </a:r>
          </a:p>
          <a:p>
            <a:pPr marL="174708" indent="-174708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Saying good-bye – developing rituals or rites of passage.</a:t>
            </a:r>
          </a:p>
          <a:p>
            <a:pPr marL="174708" indent="-174708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Moving on – beginning to plan for the future.</a:t>
            </a:r>
          </a:p>
          <a:p>
            <a:pPr marL="174708" indent="-174708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Refraining from reenactment – disrupting old and dysfunctional patterns.</a:t>
            </a: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3888" y="4473892"/>
            <a:ext cx="6270413" cy="3660458"/>
          </a:xfrm>
        </p:spPr>
        <p:txBody>
          <a:bodyPr/>
          <a:lstStyle/>
          <a:p>
            <a:pPr marL="174708" indent="-174708">
              <a:spcBef>
                <a:spcPts val="178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Changing trajectories – disrupting past behaviors.</a:t>
            </a:r>
          </a:p>
          <a:p>
            <a:pPr marL="174708" indent="-174708">
              <a:spcBef>
                <a:spcPts val="178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New attractors – finding inspiration that pulls you toward something better.</a:t>
            </a:r>
          </a:p>
          <a:p>
            <a:pPr marL="174708" indent="-174708">
              <a:spcBef>
                <a:spcPts val="178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Making different choices – being active rather than passive.</a:t>
            </a:r>
          </a:p>
          <a:p>
            <a:pPr marL="174708" indent="-174708">
              <a:spcBef>
                <a:spcPts val="178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Imagination – believing that things can be different.</a:t>
            </a:r>
          </a:p>
          <a:p>
            <a:pPr marL="174708" indent="-174708">
              <a:spcBef>
                <a:spcPts val="178"/>
              </a:spcBef>
              <a:buFont typeface="Arial" panose="020B0604020202020204" pitchFamily="34" charset="0"/>
              <a:buChar char="•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</a:pPr>
            <a:r>
              <a:rPr lang="en-US" alt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Vision – taking time to think about what can and will be different. </a:t>
            </a: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2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473892"/>
            <a:ext cx="622554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5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3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873AEA-95C3-4575-923B-31310EC44CD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B0A12C2-E669-484B-9FD3-0982C3AE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Jzn9MhJxRM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lUPc1tu64s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1xvQ7iLD0I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sanctuary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S.E.L.F.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1092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Seabiscuit</a:t>
            </a:r>
            <a:endParaRPr lang="en-US" sz="3600" dirty="0"/>
          </a:p>
        </p:txBody>
      </p:sp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799" y="1714500"/>
            <a:ext cx="7593457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Many people overlooked the horse.  Finding the right jockey to work with him and finding the right strategy was the first step toward his success. </a:t>
            </a:r>
          </a:p>
        </p:txBody>
      </p:sp>
      <p:pic>
        <p:nvPicPr>
          <p:cNvPr id="5" name="Picture 2" descr="seabis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57" y="1714500"/>
            <a:ext cx="380796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Jzn9MhJxR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356" y="139700"/>
            <a:ext cx="11717866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10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Discussion</a:t>
            </a:r>
            <a:endParaRPr lang="en-US" sz="3600" dirty="0"/>
          </a:p>
        </p:txBody>
      </p:sp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800" y="1714500"/>
            <a:ext cx="113030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What were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SAFETY</a:t>
            </a:r>
            <a:r>
              <a:rPr lang="en-US" sz="2800" dirty="0" smtClean="0"/>
              <a:t> issues? What was his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EMOTION MANAGEMENT</a:t>
            </a:r>
            <a:r>
              <a:rPr lang="en-US" sz="2800" dirty="0" smtClean="0"/>
              <a:t>?  What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LOSSES</a:t>
            </a:r>
            <a:r>
              <a:rPr lang="en-US" sz="2800" dirty="0" smtClean="0"/>
              <a:t> did he experience?  How was his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FUTURE</a:t>
            </a:r>
            <a:r>
              <a:rPr lang="en-US" sz="2800" dirty="0" smtClean="0"/>
              <a:t> looking?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What was </a:t>
            </a:r>
            <a:r>
              <a:rPr lang="en-US" sz="2800" dirty="0" err="1" smtClean="0"/>
              <a:t>Seabiscuit</a:t>
            </a:r>
            <a:r>
              <a:rPr lang="en-US" sz="2800" dirty="0" smtClean="0"/>
              <a:t> like before the trauma(s) occurred?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What happened to him?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How did he react to the trauma(s)?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What would you do to help him heal from his traumatic past?</a:t>
            </a:r>
          </a:p>
        </p:txBody>
      </p:sp>
    </p:spTree>
    <p:extLst>
      <p:ext uri="{BB962C8B-B14F-4D97-AF65-F5344CB8AC3E}">
        <p14:creationId xmlns:p14="http://schemas.microsoft.com/office/powerpoint/2010/main" val="24209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10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Closing thoughts</a:t>
            </a:r>
            <a:endParaRPr lang="en-US" sz="3600" dirty="0"/>
          </a:p>
        </p:txBody>
      </p:sp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800" y="1714500"/>
            <a:ext cx="114681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By focusing on four very simple components, SELF frames our conversations, and allows us to touch on the very complicated issues the individuals and communities face.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432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15900"/>
            <a:ext cx="6135277" cy="62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lUPc1tu64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1244" y="203200"/>
            <a:ext cx="11559823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S.E.L.F.</a:t>
            </a:r>
            <a:endParaRPr lang="en-US" sz="40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9762" y="167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57362" y="4648200"/>
            <a:ext cx="838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750"/>
              </a:spcBef>
              <a:buClrTx/>
              <a:buSzPct val="75000"/>
              <a:buFontTx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2625"/>
              </a:spcBef>
              <a:buSzPct val="75000"/>
              <a:buFont typeface="Monotype Sorts" charset="2"/>
              <a:buNone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0" y="1600200"/>
            <a:ext cx="8839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Content Placeholder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3" y="1295400"/>
            <a:ext cx="7615238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10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S.E.L.F.</a:t>
            </a:r>
            <a:endParaRPr lang="en-US" sz="3600" dirty="0"/>
          </a:p>
        </p:txBody>
      </p:sp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800" y="1714500"/>
            <a:ext cx="11404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Is a simple way or organizing complexity – helps us know where to start.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Dynamic and non-linear.  Phases you move in and out of, rather than stages you climb.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Is a simple and accessible language.  We can all be on the same page. 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Can apply to individuals as well as organizations and groups. </a:t>
            </a:r>
          </a:p>
        </p:txBody>
      </p:sp>
    </p:spTree>
    <p:extLst>
      <p:ext uri="{BB962C8B-B14F-4D97-AF65-F5344CB8AC3E}">
        <p14:creationId xmlns:p14="http://schemas.microsoft.com/office/powerpoint/2010/main" val="40939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00050"/>
            <a:ext cx="9817100" cy="1143000"/>
          </a:xfrm>
        </p:spPr>
        <p:txBody>
          <a:bodyPr/>
          <a:lstStyle/>
          <a:p>
            <a:r>
              <a:rPr lang="en-US" dirty="0" smtClean="0"/>
              <a:t>Domains of safety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39800" y="1600200"/>
            <a:ext cx="10579100" cy="106680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800" y="2781300"/>
            <a:ext cx="10579100" cy="10668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9800" y="3962400"/>
            <a:ext cx="10579100" cy="10668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39800" y="5143499"/>
            <a:ext cx="10579100" cy="1349007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7300" y="1810434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Physical Safety: </a:t>
            </a:r>
            <a:r>
              <a:rPr lang="en-US" sz="3200" dirty="0" smtClean="0">
                <a:solidFill>
                  <a:schemeClr val="bg1"/>
                </a:solidFill>
              </a:rPr>
              <a:t>Your body is safe from physical harm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300" y="2991534"/>
            <a:ext cx="938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Psychological Safety: </a:t>
            </a:r>
            <a:r>
              <a:rPr lang="en-US" sz="3200" dirty="0" smtClean="0">
                <a:solidFill>
                  <a:schemeClr val="bg1"/>
                </a:solidFill>
              </a:rPr>
              <a:t>You are safe with yourself.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4172634"/>
            <a:ext cx="938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Social Safety: </a:t>
            </a:r>
            <a:r>
              <a:rPr lang="en-US" sz="3200" dirty="0" smtClean="0">
                <a:solidFill>
                  <a:schemeClr val="bg1"/>
                </a:solidFill>
              </a:rPr>
              <a:t>You are safe with others.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5248615"/>
            <a:ext cx="998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Moral Safety: </a:t>
            </a:r>
            <a:r>
              <a:rPr lang="en-US" sz="3200" dirty="0" smtClean="0">
                <a:solidFill>
                  <a:schemeClr val="bg1"/>
                </a:solidFill>
              </a:rPr>
              <a:t>You and your community are safe and consistent with your conscience, beliefs and values.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139699"/>
            <a:ext cx="8559800" cy="172751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35200" y="2019300"/>
            <a:ext cx="25781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00650" y="2019300"/>
            <a:ext cx="257175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59750" y="2019300"/>
            <a:ext cx="2562172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8074" y="4052322"/>
            <a:ext cx="229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Giving words for feelings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5510" y="4053400"/>
            <a:ext cx="2319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Neither expressing nor suppressing; but managing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4052322"/>
            <a:ext cx="2273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Trading in actions for words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5200" y="587958"/>
            <a:ext cx="855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Emotion Management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43" y="2198230"/>
            <a:ext cx="1785064" cy="1702008"/>
          </a:xfrm>
          <a:prstGeom prst="ellipse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10599" y="2382501"/>
            <a:ext cx="1581150" cy="1517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>
          <a:xfrm>
            <a:off x="5600893" y="2198230"/>
            <a:ext cx="1777808" cy="175884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62" y="2165740"/>
            <a:ext cx="1823823" cy="18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5200" y="139699"/>
            <a:ext cx="8559800" cy="172751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35200" y="201803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96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040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884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1249" y="3923873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Grieving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923873"/>
            <a:ext cx="20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Saying goodbye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0" y="3923873"/>
            <a:ext cx="2006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Refraining from </a:t>
            </a:r>
            <a:r>
              <a:rPr lang="en-US" sz="2600" dirty="0" smtClean="0">
                <a:solidFill>
                  <a:schemeClr val="bg1"/>
                </a:solidFill>
              </a:rPr>
              <a:t>reenactment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8400" y="3782723"/>
            <a:ext cx="2006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Moving 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200" y="587958"/>
            <a:ext cx="8559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Loss</a:t>
            </a:r>
            <a:endParaRPr lang="en-US" sz="4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4"/>
          <a:stretch/>
        </p:blipFill>
        <p:spPr>
          <a:xfrm>
            <a:off x="2456435" y="2249030"/>
            <a:ext cx="1564129" cy="1562017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5"/>
          <a:stretch/>
        </p:blipFill>
        <p:spPr>
          <a:xfrm>
            <a:off x="4611753" y="2277352"/>
            <a:ext cx="1622294" cy="150537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41250" b="19929"/>
          <a:stretch/>
        </p:blipFill>
        <p:spPr>
          <a:xfrm>
            <a:off x="8912225" y="2249030"/>
            <a:ext cx="1758950" cy="1586370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r="13141"/>
          <a:stretch/>
        </p:blipFill>
        <p:spPr>
          <a:xfrm>
            <a:off x="6765481" y="2277352"/>
            <a:ext cx="1683638" cy="15214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76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35200" y="139699"/>
            <a:ext cx="8559800" cy="172751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352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196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040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788400" y="2019300"/>
            <a:ext cx="2006600" cy="443230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35200" y="3999423"/>
            <a:ext cx="20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Changing trajectories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999423"/>
            <a:ext cx="20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 attractors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0" y="3999423"/>
            <a:ext cx="20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Different choices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8400" y="3822584"/>
            <a:ext cx="2006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Imagination and Vision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5200" y="587958"/>
            <a:ext cx="8559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smtClean="0">
                <a:solidFill>
                  <a:schemeClr val="bg1"/>
                </a:solidFill>
              </a:rPr>
              <a:t>Future</a:t>
            </a:r>
            <a:endParaRPr lang="en-US" sz="4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11" y="2315475"/>
            <a:ext cx="1546177" cy="1546177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1" y="2276407"/>
            <a:ext cx="1546177" cy="1546177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4445"/>
          <a:stretch/>
        </p:blipFill>
        <p:spPr>
          <a:xfrm>
            <a:off x="4599661" y="2340230"/>
            <a:ext cx="1640165" cy="1482354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482"/>
          <a:stretch/>
        </p:blipFill>
        <p:spPr>
          <a:xfrm>
            <a:off x="8991508" y="2259553"/>
            <a:ext cx="1600383" cy="15960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1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31800"/>
            <a:ext cx="101092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Seabiscuit</a:t>
            </a:r>
            <a:endParaRPr lang="en-US" sz="3600" dirty="0"/>
          </a:p>
        </p:txBody>
      </p:sp>
      <p:sp>
        <p:nvSpPr>
          <p:cNvPr id="3" name="AutoShape 2" descr="data:image/jpeg;base64,/9j/4AAQSkZJRgABAQAAAQABAAD/2wCEAAkGBxQSEhUTExQVFhUXFxcaFxgXGBgYGRoYGhgaGhobIRccHCggGh4rHBgdITEkJSorMjAuGiAzODUsNygtLisBCgoKDg0OGhAQGiwkHyQvLCw0LDcsLCwsLCwsLCwsLCwsLCwvLCwsLCwsLCwsLCwsLCwsLCw0LCwsNCwsLSwsNP/AABEIAM4A9QMBIgACEQEDEQH/xAAcAAEAAgMBAQEAAAAAAAAAAAAABAUCAwYBBwj/xAA+EAACAQMCBAQEBAQEBAcAAAABAhEAAyESMQQFQVETImFxBjKBkRRCobEHI1LRM2LB8CSS0uEVFnJzgqLx/8QAGgEBAQEBAQEBAAAAAAAAAAAAAAECAwUEBv/EACoRAQEAAgIBAwMCBwEAAAAAAAABAhEDITEEEkEiUYFh4RUyQ5Gh0fAT/9oADAMBAAIRAxEAPwD7hSlKBSlKBSlKBSlKBSlKBSsL15UBZiAo3JwBXN84+NbPDvpIZhKedYZIaCTqB3ztXPPlww/mpp09KpOM+KuFt73JESSoJABiM+sip1vmtprXjK4ZDsQQJPbMZ96Tm47bJlOl0m0rjLv8QLIdYHkKFiTIbUJIWIidtyImuh5Xzu1fteKp0rOk6sQ2Mduo+9Zw9RxZ3WNNVZUqJe5laRlRnUFlLCTAgEA+bbr+/aq/ifivhbdwW2ueYmMAkbKZJGAIYZrWXLhj5sTS7pXima9roFKUoFKUoFKUoFKUoFKUoFKUoFKUoFKUoFKUoFKUoFRuN45LQGtgCcKCQJPaTj71Jrj/AOJNy4vDysBBu2qDq7FfzLE4+uAM8ubO4YXKLHN/FfxOvEJbjUp1lblroQNiCN8mI794rn+L4u01sgLLsMD8isGzsckrmTOZ96qVvgrcuDJVtp8w1SMZn/tWmyx8oBgDGAIk7575H3rwc7nb7svLbb/4kbm523BxhQBAA6QB9qm8LzV0CxDKTgZiQdyAd8D1qr4ni3tofImAACN4ycnqZk59ulTOBvIyKUIDjIM4J3yNpk9to7Vzynt+qK2LfBYqqZYmFOdz5hHb19KzucY/g+GzkAElVj/7FT17D2qsZd3LtBcCVMT0nT7/AKVv4biN9JJdJBIG4H99vY+lYuOvA84bjbjsFM4AWGmQ0kR061LuXTauKJBYZC5IyAP2j6isrTITBTUzDUNZYgsywwImBBUfUioH4sg6YEzBJMkR0+/61Ne69Qd18N/E9625Nxy1katyScAtAz8xIHTv612vK/im3dQM3lJKiN8sQBmB33iAOuYr42Qw+VYljJzBgA46Yk5HepVm+QrgBy7KRqHyrlf9Dn/1Dau/D63l4pqdxLjK+727gYAqQQdiDIP1rwXRJWRqAkicwesfSvk/K/jC9Y0iRoB+TcxEAD+naf1qv5t8SXfHuMWMH5YG4LSBMwAMYPcV6H8Slm8ce/n9mfa+10qu5DxrXrKuyaJiBMyIHmnsasa9LHKZSWMlKUrQUpSgUpSgUpSgUpSgUpSgUpSgUpSgVxnxvz5kDWrdu4SoBdgzW/KdiGUgkYIJGKy+I/isK78OjG3cUAhyAZO8Bc4KycxXynmnMrmp23k94jIxAxHb6V5nq/Vf0+Py1IgrdDsz9QNRnAbIwYjI6e31rM8KNalHmROnfzHOkicGKcc9u34mlW0uo+jdCTBkZ6d/SoA4sa1jGRn+k+vWK+CTLLuNLO5btFRr1sSdRE4jy4AzOlgw3yD6CoBZkYlSPD1bGcmIMdNgK98Y6yNHfS2QpOSCPcDrjPrUZbbGAJYE566TOZ6bDerhhrzRMvBFcq0hSw0jLQTHsfWtNi54AMtJg4kwwIgR19Y9Ki8StwSxJZREtk9YU+mev6VHucx8XUjoYjcESD7n/ToetdMeK2fefKOg4/mKqyrDBDhip16RGflJwMdftWHLOJBQgZXKjuNj83T/AHFaPh64yvoXKukesEENsSdvvUjkdjwZRwyhnYQcSAWAx1rhnjjjjZ8zX5Vv1vqt2hcWSA6nIQA/MD/mwMZrZf4zIjVo8wECMSCw9jEn2FQ71/w7jM4OJCws6jpjyqDnp9qx4ly9snDBVBOnyQNSnT6f7nasezdl+P8Aatq8WziQJIMSNtx29wPp71bi60srZBOVkhQFzkA5OxnpVHy8qoOgNlQSTpCqfQk9um/+lhZ48BbYY9wCSTO2ny+yx9ame8b9I7rkfxh4KogRAsKTmJkiYmTq7A+u9dVyf4pTiLwtpA8rEzuTOI7+Xf1ONq+KJeDKFkyzYgRGBLQDIjfPT7V1fwDZYXla2Nahjq1MqsB1MagY296+n0/PzTKY27m51+iWR9ipXgNe177mUpSgUpSgUpSgUpSgUpSgUpSgUpSg+RfGnB2rnEXLhuLadSRALsbhHpM2yQYOoRgQSK5jnJ0qpbR1hkUweuXnzfN2mvqPPOeWrI4hGsWxcJYqCMXhpg+ZROrJz9JFfNOcX/EHh2goTUTAk74jOZAA33ivD9TjhMt77bim5rxA8gfZhiCANhG/1me9UtxCsQCCy4zuIzVwLHiIEUgwSGGxEnH0+9TeHtFUUm0YQiGG8DciBnB3+ornjyTjmtfhfKq4EOtskAkEQv7nA3xPtUvlPBsFa1dBhwWG+NIPsdpn9q32uMgMWKbEjMSe0gQSYAmTuajlSfI8tswOpYClQYOmc7dfesXLK7+P++BI/C6ENrUpW6uSZx1AMHBnvtVVZ4FEJCsWMaQdIK6iQDAPYde9S+HZhhOgVgCDJAO2k+8/pTjeLTUVdQQNiBIUzMHM7joes1cLlLZ9xZ2rKWwbKKDmAz6tUZIzqiem2I9xWi9x+gG3d1SCQCuQW04yRAGcz2NVZ4orc1aC6wBvGI9Mn9q28VzI3D4iWy+gAZJJjPmIMk4x2wMVmcN333+u/k223r90sQoVwnlRQCSd9jjpI9h9a3cMuGdV06mXUpXSyEapBgwQcH6fSotm2126H4cXEOTo1kGDkwQBpBGN6mW+JutCiZbUG09ROSfWBIPfPamc1NTQ0Hi4ZlQOroA5bABKAAFQDKsSTI2OO+NPCMloA3MmSQDuCfl2+Y4HT9qh2uK/mO/mUqNOjIOxyTIIwRtEzUu7eQ6rdu4IDagdPlUSRGoHVsds9MTmulw10JTBACyB1Yid51qTtj2HbrXSfDPDX7pTTgM2kiSNIBB6HOwwZz74oLXCCEKDKnzbycDoSYx37DrX0f8AhjykNN86woPlXYTmT22jHrThwnJnMS9PottYAHYAVlSlfoHMpSlApSlApSlApSlApSlApSlAqr+IuEu3LR8FitxTqUhiJIzHYztmrSlZyx901R8m5+vFeEFvBnu+IIXXqK6gRAA2kQYBIGdprjOKslTNvMnZokf6g+tfbfiHkNy8ddm94TiN1BEicgxKEgkEjcV84598Jjhggv3hqYTCoxGqY8p2jbcivG9R6fPHLc8fe6blcQl4I+smCMQIjsRj0xVgbKtGhwh3hsggkdMNJ+ozXnN7S6oFvSQRO0DG8TOc/wBqiHiRbyFXSRgRidiMjHsK+a/VqzyrO7w3iTq0tIJB1bwBDAz5RBwTmCcYNU1ywyGG29wQpxkQT3/WpJusXPhAIVGAYnvEHHtiaxBZm1u0M0zMDVvO23++1fTxy4+b19vlGnxnQsDIBid5MEEbieg2r1eHZ3lmb5gCSQ0k9Cen/apvD8KYIYF1MbHUY7A9+wr2xbbxLhuKREADqSNpJ2xjHpjFauUm9aEPi7UEsPKZgmRmencbZHtWjgETxAWchcE7x7HrH61dcXy/WvzBQdcbY057jvv1xWnglW3CXBqUzqKxPbB7wf2qTkns1PJpYcLxwbVCkBQR1IILgiB1gAzuYM4rVc4dvKdeltUmNiek/rk+vrWxHs2sKVbSQQQdagHqcRgAAyMSfesfFZnUhk8pMaSPTfcTtvvXx61dzqNNR4Qh2JTS5OpmQQDJnY/MSScnAgR1qv4ThSjE6lRhORpyTjcbSftmulHEwoIyD6GPUBjiM71HTh1uu6KhJMEAEGJMTBgGD1q4cuXcsNNXLeHN11RYYEhcZMsYBP1z9q+/cg4RrXD20Zi5CjJn7Z6AYrhf4f8AwYVbx76rgnw1XUBuPMM7SMdcV9Kr1vRcNx3nfljKlKUr72SlKUClKUClKUClKUClKUClKUClKUCsXtg7gH3E1lSg4L+KfBDwQ62iSJllA8okEsRie2+JnNfHktqQbdzUwM6ZBkEZBBJj0x/2r9OXLYYEEAgiCDsRXyX4z+BriXS/DoXR40qo1ac5ERP+leb6zhy378WpXCGwFiVbQ0EgQDJkTgEmSDOwx6VScxQGdB23iIG56V2fG8k4jh7cvaKBivzThoMMYMDfr3IrmLvL3LMRpyfMNPXYkSZG3Svj4srhl9XTVbOFNxbY8HMdQxB1b/vNWdm6rTqLkkHG09vIowwPWauvgj4R/Go6wLRRhNwZkRkAd5gn3qq+IeX3eEueGZDK8SJAYNsw7g12npryy5f5/cis4l2XSBIkGJ80qckTGZ9ag3uGknTkEzG0ED02j3rpOX8L4xa0ga5fuOq2wIAtgZLHHWTt/mJMAA91f/hSpELdCkBRME6vL5yexLe+BW//AA5MfE/slfJrNqYZcMCQVhjjtO47VZcAUDsDAnIiOhJz3zj396tfi/4ePBX9CEGY0GQWP9RK9OuM7V0PK/4dvd4FLq+W80sUbYqfWPKTvt1+tcMuLPO3GTuG3HXeGWBd1sIEMsSSwziMdRIMfWsDzPQVZVIDEMXJkiMREHtM53rqF+CeNC6fCgZwpBkAncz16R7+tR+WfCV/iNSJaKwfMbiwsiDGROx/auOOGcy1cbfwrpvg7+IKFVt3sTAEBURI6Z37zX0q3cDAMDIIkEdRXyLkHwNe1avDNsfLJkMobyllnEjeJGPevp/IuW/h7K29TMQBJZi2YjBOQPSvU9HnyZdZS6/VmrClKV9zJSlKBSlKBSlKBSlKBSlKBSlKBShrUeJSQNSyZgSOm9BtpWHjLEyIHrNZ0ClKUEXjuXWrwAu21cAyNQmD/s1UXvgngmd3NkS5zDMo2jCggDvtvmuhpWMuPDLzJRF4Dl1qwoW0gRR0XA+vf61wH8YLazw5gaiLgn0BQj7E/qa+k18x/i6xN2wOyOfuw/6atkmPSzyl/wAJuUpoucUcuWNtf8oABP1Mj6AV9Drhf4SXP+HvL2uz90X/AKa7oUx8F8sTaBMwJ3mBvEftWUUpWkKUpQKUpQKViXA3I+9ZTQKV4DXtApSlApSlApSlApSvGMb0HtKUoIt7j7afOyr6kiNp36YrR+PR3FtcsQSAfLIGDmJ67RWPOeLC6ECG47kxbES0Dck/Ko6n6da13uXtd0vfYgrMLakASIILfM2O0D0qK3cVy4EapVHGVYAAA+o/OO8/SDmseT82F4MpgXbZh1U6h6MD1U7is7XKuHInw1uer/zTj/M8mj8l4ffwbQ7kKFP3EUEh+MQEhmAiJkxEz39q2JdDbZHcbVylliL3icCrXEEq+o/yiBvouOZmf6ZH2zB5h8SrbLg2Hs3l3KNCye4UFbhyMZ+lT3Gne0r5fxPOeZfywbiqLyuVLm2mFEk4Hk3EZyTVTb+I2sXkuKVW4o03YdnS4PXzNDeoPbAip719r7NXy/8AisP+Itf+1j/mM/6VJufxNMnTZtxGJuGZ/wCXI9K4nmPM7nE3i7ksTux2A6Ko6CpllLFkX/wH8RW+Duut2Ql0L5gJClZyRvHm6dhX02zwVu4NauxRsjRcZUM9RoI99+9fIeUcPYfxLV1fO+gWrgZVNt11E5YgQ0qIJzHtXRcj+H+ZInhpxAtJJKiSRE7iFIAJzAPX1pjeix0v4bxeLa1ZvXLa2VVrjI7Oxd9QFs6yygADUZUnI2qbwXK79gv4d5biOxbTdWCrHeGSBB3jTvXzhLHEWr4tG/oi4bRdXI3edTFSCQS2vJ6n1rouJ5nx3ANbW4yXkukhHMkSBMFiQRiSJMYNXaadZd4+7Z819F8Pq9ssdHqykTp9RtUbmPxVYtOLY13XIBi0pfcT03welV3G8/4wLA4KSfzFgUA74O31rn14F7QNy54GtmMIdIgNkQdYCZgSNhS37GnSn4uOsD8PdAkTMawO5T8o2ya3NzW/cufywLfD6QfE0C8zHrGhyFHuDVMeJ4m1JH+GVKsXvNeTY6SH8zIe0mrCzxXDuW12zauIBJUdD8rKyZZD6iJFNmlxyvhLWjyMl3JJYgMxJMmSOue3apw4ZOqJ9h/auS/Ftdvg2r4XwlGq4U+dv6G0xKQJGN2xmui5Xxr3bYdlUbhgskqwMER7itSpViBSvFaa9qoUpSgUpSgUrw1gbQO8mgzdgBJIA7nFaV4gtlBI/qJ0g+2CT9o9azWwoyFUH0Ary2kagNpkR0wJ/Wghi5ctqq/y5AAJLEAepx+k1B5vxvhWzcY3HMhVCk2k1MYUDIJGd5bE1b3GC5C5+n95qrRvFcXGRnVf8IEELJGbh1AAYwNzBPcVKqD8OcJIN0OfHOpLjOxdvIxUqsmAgZTEb7nNXBZydKXCDtLhR6SF0yc+wmq/h+Eu6me14SK4BNshiuoGdQODqjrAG3vVb8TXLothTdZXydMICFKkYYSWBMLgzmMmKniCTxHFubtxLF4syibzsUW1b7YC5bHcbGTiKicDy65fst+JvcSzOSV8rBAk+UFEGhpGSGzmPUw+EsG3aWzcVrReB5nIBbcyygrk9GyNulWvNbYt2dZWySdPlCNcdmbCjxCwK56+lRUfiOYXLaMDxBR1AFtFtpbEAY/lMpYrj5pAj1Gabj0Hg2790v4ly6C4ZQo0nVIJjB0xt9sVq53y14TxL+pmID21OtbSsQFBu7nOCT/++c9sWy6orOpKAtcvMGVhB0kKsuC0YHWRjrWasSeQcve+ReZEsWFQhigAdlEsSDuCSIL4MCB1rDkfBcLc4nxLwtC03DIwV8Ihuu2hASYBW0q+pLMalc0+IH/CtYXhbiXFtaSGITQrLp2nUw+gG0mvOS84tWWvlzcljbChAoOlLSL+Uwo1AgdYHWavR2l3+RcEbMBFNsM7arau2kSTpN22CR5Y+bVHpiuETlxfU6eW3bIwck6yQqz3Cgn6V0Y4ocUzONPC8KJXVHzafyKuGuN1wIEd94j8Qtwi1w6kWVJ0kxquOcF2O2wgdhO3SVYpuAu2k4gePbLWX8rMCylTOGBG5HUGZHtXc3PhSyFPh8XcS2ckMQU/5gVXbPU1yPPeAXVcS0W8MeGwkyNRCjJJwJuHJ2yK6r4W5mSFS8EW9bUAFvKxQAAEOSysYjykLO4NJr5Sq+/8PNbZbdh/ENxSMroUqZMAsNLrGeomKrOIv3kAsO0eG+pUdm8rqMEHAjJ2MZ22rt+YcyIvcPdZTvcXDW4iI31QN536iud+K+YW7l1LllYIC6pBBgEBT/my35ZOJxBpYStfLuNuXuHFhrltFVlKrcLFTBkJ4nywTsrEdIxV5yi3c8QwtrBEt4ZtLrj5PITkSMx7esP4U5D4iXLurTcVjbXSAIVZaGAxcDB8yNgB0ke8ussl7ibaItu4qKQiOQCYLSqsNJWCJUnEEirBecfatAN43D+GxwbiTpgjc3VGoDpDAVzY4u5wt63bNxSiE6XHnYK4BZCBOpNmjpp9q6T/AMwqUi4zK0eYG2W9CJiD29dq4TjVIUoLTT4kqSTKgBpUr8ple07egpSO25BfsXVawfDLKzEEAhWDsWDKTvvEHOK84zljWbvi8MzqoBF2BrEQIOndyMdzE9RB43kd0fP51KEBiikgKTBaQCoxuGiYO847/geKuIFAa1dQ7NbgEneNJaB1O/f2qy7S9JXL+OJA8QGTsyMXVpEgiOhGduhqyW4DsR96oeT3AZKFpFy5qUoxEFmKYjyiGnHfrV0t2dx9tU/qBWolb6V4pr2qhSlKBSlKBSlKCFzAAggkBcaumqfy/UfuKwc3HgJpQdCVltIjMSAvoM/TapgsiZ3I29J3rYBQVl7lAYZu3p7hwpPpgAVQ885OlgWuILuTbuW9TMQ8AnTI1A5BYET/AGrsGMelUfxVxJTh3mG1KeoHlG8A4JjAmckYNSxYjc1uk2j4zWGVsKIdWaQQBAnUcnYVyXO14kPb8a3rIHkUbkKFJ1JOxgebpqbeABK5bwxHhW7dl/FCA6tehUEQHjpqIxI82cdRO4jk7+KWvPrbSNHz6V2JPiBgRGknJ6nGaxe18Ku5cvXkdbS+Fan/AAZLu0GY8w0qJkwPrUPi3LNpaTOE1lF0kYPiEICAoDFpE7fWaeO4kBr8xbEiXtyNJ2llUTkYJ7z1M0tq0Uu2LtxwwZhcMNJXUN3O4OZJ9MVKpfUqwtqXuaIDOdelsgyBvESABIiD1rZGmwX/AJGm4blsDSzMkghWA1AdDDAGJnO1dHY4Isb19JRXUaJ8wcqZJluhaCG33+vMc+IC2QNU5BB6FjIPcAgSM7GYE00rVw95WteH4aMQjW2JLE2xMa9c6YI/KogA95J6jlPBDhEtXbuk2m8pGSwVs+JABiCBj17iK5G1aCZBBVvy7QZhgftE9oro+L4l7yvbe64BZBcDgDWCRpCppG2DuO/pSFRecgG/YuW20vdddNtAGYW1IFt3Ex4hIXy427zWrnF0pxNm42lWEE3bMAshb5vDIhXEMCCN9wdzY804PwLV13VPFuFNNsK/iBbZENr1NvqE/wDxEkitvLFteGEuMl38QS7mXLhxkAgiSNwDgzJBzIukec54sLouarfEJEg+H4TOs5DYhuxIA32mseUJw1y/rZ2jQmm4qDT4rzqGZ04IUAgbd8mmNoC+Uslh5wqTJEwNamRuGncdRjvt+EbSC54HEF9DjygEqN4DSDkSue0T0MT5HY8t4kWW4gCBN8KIH5vDTAQGf32itHF8E1rXxDobhuuEKsPNBW2ASE7MhhexHXeW3J3svrP8xFIz5luRDAv5T5yJjpgbHarleHLlGDSIJDBg3aCJWOu9b0iu4DlfkDB7TiZDaGctq9TcjOqdutc1zvhwiXEnVc1KZUYU6YPmnBOmMnZiYrqOY8ta2B4bvpLS6k4zJwREAtjSIBmPLNRuB5aL0zAtTI0gqXXSw1TJABJOB0E4ECpYOb+GeV+JqKgLcCNrDFgCD8kRBXEzuI9xU9eXpbE29YR/Kw16XtXFxp/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/LbuL5biMjNcZ430/M5IHrjHSsRfa5eIcXbi241KAEUs3yqVJBIETEsTidq22uU67xuMxbywcBdiegEr5gfUYzuK3Oj2cFhattC+IYLj5jAzuZOSMdZ3qK5Xni3b4uKxC2rNpxpGJa1pBJIy0FvuGAFb+aot2zbs2ApCsECtoDnSjEFg0MpMSZA9xtWpL54jiPw1kKbSalLtqINpcydgwJYk582JMHNjxHCo93iLjXC7WkUW2YACSrEgaQAuSIj71lUvlVx/wqMgtt5FUSx/xBA+WIU4H74rjfiW0GeHABUwxQEwwVSZB6eZV1TnpAieu4S+OFJtyHwWkebSJJ80ZiNiM5IIMg1zz8GOK4i6Rc8hIMkEC4swQuqCIBjp1zmlIp+FeGtWoQy6PMHGuAUbqMDVA/qNdf/wCEKHtqmldSkwuxuAqoOmdLEB22ggEkERXP8Ty0Ktu5bYalVWCMo1MVQu7dyo9d66rgbVy/DPckiPKNIuqNwASM++rp3mkhVTxnCXrfEjXBGgWwzNI2LBVJODAOGxuDg1K4LlgLXPKouL8ob5yWyTIGwIny4kmrJrdqzdW4y+KrjQGAl0YkzrnJJgDfV5YAyatOJ4GVXwwPyaGkj5ciCCMaZH1PerpNvn3KuFuPb1jW1y0wutlSFgBhMjzMVWI6FTI76+YcqCeA1y9qFyMLiEDEEAfmECCR1YYzXR+J+H4l2sAurnRckmTe8zmANo/OYxJjINVljgRctaNPkES6qcXFJK5aIADfLPTaTmaVf2LHEcMLZ1l0IVXEuwUxhwJJjoQDHYCpnCNdtO7r5rXzFBIInVJCscTpmAeswZxVfCt+66EGWZGVSCD2mCQdPWdpMjPQdFwh/mHUotsRBXMMOhG0xmcdetajNb795LiwG2hiDgiM5U56Vjy5H8JIjCBcgqQYAIPqCK94vggUXA1JGe4BBII6gxtUq0kbCJ3HYxVRGe2eggSJZTmMAjodhv7ddnG8vS4mkDSVIZdxDD+8kGO9TqVRotTHeMZADD6jFbga805n71lQKUpQKUpQKUpQKUpQKUpQab2s4Ugevb+/tj3FY2uEVR1JO7H5ifcfttUilBUcdwqpb1jUGwBpZgWZsASN5YiqTjuVm5dtW7mu6xDMzOxyoEGLWyLqZdyCeuJNdBzC20h8nSfKNgJBUsYiYn7TWTcuVfMJLQQWOWYHcT07iOtTSqng+XW0XxAoCJICEZaSCWgDDmF0gTiB1GmVy5DcUuBp8cq+QMWwqhcTkkASP83pmdd4XPiDcZVZMGBAx39fbtUjhrQVVAMgKAD6CmhV8y5UDauZ1eVtIYCAcmcD++1RbnBhNNyzqUDLREwY1wDgYAk91XrNXnG29a6OjSD7QcfWI/3NbggAimhz3OOWItm4QFkAsnU5EGWJljBIzsCKsAmUuLp2CsPQ5Ug+5MejdKsEtAACBtFeCwoBAAEiMU0iu4vg1dpYEebaMHyRmDHaO3QiqvjuDuIisjXEWVBQPqLBiJCsRKkCdyRvjrXS3WgbTPTvWheGYwzHzDKgfKv0/Me5+0U0u1Ra5Ba8JxGoMNaN1GMQent1nM1NS41hdLqGXYOoAWAPzKMqY6qCMfl2qSispgYWNokjvpPbbEdfpW82wRuTPWen0poVHILBDXbg0KLjK2lcgYjfvAE+tXHEWQ6wQD2nv0NRbHAAEsJViTLLuc9QcHM7jqa3i2/9c/SD9xt9qRGxbcCJMeuf1NZitajuP9f1rZVClKUClKUClKUClKUClKUClKUClKUClKUGNxZH2/QzWVKUAUApSg8jM17SlApSlB5Fe0pQIrwCvaUClKUClKUClKUClKUClKUClKU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295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799" y="1714500"/>
            <a:ext cx="7593457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err="1" smtClean="0"/>
              <a:t>Seabiscuit</a:t>
            </a:r>
            <a:r>
              <a:rPr lang="en-US" sz="2800" dirty="0" smtClean="0"/>
              <a:t> is a film about an “underdog” horse who goes on to accomplish great things.  The following scene introduces the horse and describes the horse’s history growing up.</a:t>
            </a:r>
          </a:p>
        </p:txBody>
      </p:sp>
      <p:pic>
        <p:nvPicPr>
          <p:cNvPr id="5" name="Picture 2" descr="seabis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57" y="1714500"/>
            <a:ext cx="380796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1xvQ7iLD0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5600" y="200025"/>
            <a:ext cx="1154288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</TotalTime>
  <Words>663</Words>
  <Application>Microsoft Office PowerPoint</Application>
  <PresentationFormat>Widescreen</PresentationFormat>
  <Paragraphs>93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Monotype Sorts</vt:lpstr>
      <vt:lpstr>Basis</vt:lpstr>
      <vt:lpstr>sanctuary</vt:lpstr>
      <vt:lpstr>S.E.L.F.</vt:lpstr>
      <vt:lpstr>S.E.L.F.</vt:lpstr>
      <vt:lpstr>Domains of safety</vt:lpstr>
      <vt:lpstr>PowerPoint Presentation</vt:lpstr>
      <vt:lpstr>PowerPoint Presentation</vt:lpstr>
      <vt:lpstr>PowerPoint Presentation</vt:lpstr>
      <vt:lpstr>Seabiscuit</vt:lpstr>
      <vt:lpstr>PowerPoint Presentation</vt:lpstr>
      <vt:lpstr>Seabiscuit</vt:lpstr>
      <vt:lpstr>PowerPoint Presentation</vt:lpstr>
      <vt:lpstr>Discussion</vt:lpstr>
      <vt:lpstr>Closing thoughts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S.E.L.F.</dc:title>
  <dc:creator>user</dc:creator>
  <cp:lastModifiedBy>user</cp:lastModifiedBy>
  <cp:revision>2</cp:revision>
  <dcterms:created xsi:type="dcterms:W3CDTF">2018-01-03T20:28:22Z</dcterms:created>
  <dcterms:modified xsi:type="dcterms:W3CDTF">2018-01-03T20:31:24Z</dcterms:modified>
</cp:coreProperties>
</file>